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MILKCONNECT: E-Commerce for Dairy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Revolutionizing dairy shopping with fresh products delivered to your door. Built with MERN stack and EJS for dynamic, efficient e-commerce.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766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consumers directly with their local farms for quality and trust.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1165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1927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594747"/>
            <a:ext cx="23930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KARAN MITTAL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Conclusion: The Future of Dairy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MILKCONNECT is redefining dairy shopping with freshness and local support.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model is scalable, sustainable, and community-driven.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to build a healthier, connected dairy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Vision: Bridging Farms &amp; Consumers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Inefficient traditional dairy distribution limits freshness and transparency.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MILKCONNECT offers a direct-to-consumer platform ensuring fresh dairy deliveries.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Market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Health-conscious buyers and supporters of local farmers.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7385"/>
            <a:ext cx="10942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Features: A Seamless Dairy Experience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Online ordering and delivery scheduling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payments via Stripe and PayPal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order tracking and notifications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reviews and product ratings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User-friendly interface with responsive design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Farm-to-door freshness guarantee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782836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 Stack: MERN (minus React) + EJS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9473" y="2494478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40" y="2535912"/>
            <a:ext cx="331232" cy="4140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77301" y="257032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MongoDB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77301" y="3047881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document database for all product and user data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9473" y="3842980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40" y="3884414"/>
            <a:ext cx="331232" cy="4140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77301" y="391882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Express.js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77301" y="4396383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backend framework managing APIs and logic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9473" y="5191482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40" y="5232916"/>
            <a:ext cx="331232" cy="4140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77301" y="526732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EJS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77301" y="5744885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templating engine replacing React for simpler development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59473" y="6539984"/>
            <a:ext cx="496967" cy="496967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340" y="6581418"/>
            <a:ext cx="331232" cy="41409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77301" y="661582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Node.js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977301" y="7093387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runtime enabling fast server-side operations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EJS in Detail: A Lightweight Alternative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EJS generates HTML dynamically on the server side.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Server-side Rendering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Improves SEO and reduces initial load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1961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Example Usage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8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product details and prices dynamically for each user.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51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MILKCONNECT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Client-side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and JavaScript render the user interface in the browser.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Server-side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and Express manage APIs and business logic on the backend.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stores all product info and user data securely.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Templates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EJS dynamically generates HTML pages on the server for fast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435"/>
            <a:ext cx="6399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Unique Value Proposition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623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5616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Farm-to-Table Freshness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0091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Dairy delivered within hours for unmatched quality.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623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65616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Support Local Farmers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50091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small businesses and local communities.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623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Traceability from farm origin to your doorstep.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04324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8370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274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online ordering with flexible delivery options.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Monetization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Commission on Sales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Earn a percentage from each transaction on the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3199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Premium Farmer Listings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Paid enhancements for better product visibility.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Targeted Advertising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Ads focused on dairy-related products and services.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Subscription Model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Recurring revenue through customer loyalty plans.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Marketing and Growth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98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Social Media Marketing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ads and collaborations with influencers.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Content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Sharing recipes, health benefits, and farm stories.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Local Partnerships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Cross-promotions with nearby businesses and events.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SEO 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Boost organic traffic with improved search rankings.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2025-05-05T07:29:28Z</dcterms:created>
  <dcterms:modified xsi:type="dcterms:W3CDTF">2025-05-05T07:29:28Z</dcterms:modified>
</cp:coreProperties>
</file>